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477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8E1D-BC18-4070-B6B4-EA3A8E7FEF60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039392"/>
            <a:ext cx="9144000" cy="432048"/>
          </a:xfrm>
        </p:spPr>
        <p:txBody>
          <a:bodyPr>
            <a:normAutofit/>
          </a:bodyPr>
          <a:lstStyle/>
          <a:p>
            <a:r>
              <a:rPr lang="en-US" baseline="30000" dirty="0" err="1">
                <a:solidFill>
                  <a:schemeClr val="tx1"/>
                </a:solidFill>
              </a:rPr>
              <a:t>Sdružení</a:t>
            </a:r>
            <a:r>
              <a:rPr lang="en-US" baseline="30000" dirty="0">
                <a:solidFill>
                  <a:schemeClr val="tx1"/>
                </a:solidFill>
              </a:rPr>
              <a:t> pro </a:t>
            </a:r>
            <a:r>
              <a:rPr lang="en-US" baseline="30000" dirty="0" err="1">
                <a:solidFill>
                  <a:schemeClr val="tx1"/>
                </a:solidFill>
              </a:rPr>
              <a:t>rozvoj</a:t>
            </a:r>
            <a:r>
              <a:rPr lang="en-US" baseline="30000" dirty="0">
                <a:solidFill>
                  <a:schemeClr val="tx1"/>
                </a:solidFill>
              </a:rPr>
              <a:t> </a:t>
            </a:r>
            <a:r>
              <a:rPr lang="en-US" baseline="30000" dirty="0" err="1">
                <a:solidFill>
                  <a:schemeClr val="tx1"/>
                </a:solidFill>
              </a:rPr>
              <a:t>Moravskoslezského</a:t>
            </a:r>
            <a:r>
              <a:rPr lang="en-US" baseline="30000" dirty="0">
                <a:solidFill>
                  <a:schemeClr val="tx1"/>
                </a:solidFill>
              </a:rPr>
              <a:t> </a:t>
            </a:r>
            <a:r>
              <a:rPr lang="en-US" baseline="30000" dirty="0" err="1">
                <a:solidFill>
                  <a:schemeClr val="tx1"/>
                </a:solidFill>
              </a:rPr>
              <a:t>kraje</a:t>
            </a:r>
            <a:r>
              <a:rPr lang="en-US" baseline="30000" dirty="0">
                <a:solidFill>
                  <a:schemeClr val="tx1"/>
                </a:solidFill>
              </a:rPr>
              <a:t>, </a:t>
            </a:r>
            <a:r>
              <a:rPr lang="en-US" baseline="30000" dirty="0" err="1">
                <a:solidFill>
                  <a:schemeClr val="tx1"/>
                </a:solidFill>
              </a:rPr>
              <a:t>vyhlašuj</a:t>
            </a:r>
            <a:r>
              <a:rPr lang="cs-CZ" baseline="30000" dirty="0">
                <a:solidFill>
                  <a:schemeClr val="tx1"/>
                </a:solidFill>
              </a:rPr>
              <a:t>e</a:t>
            </a:r>
            <a:r>
              <a:rPr lang="en-US" baseline="30000" dirty="0">
                <a:solidFill>
                  <a:schemeClr val="tx1"/>
                </a:solidFill>
              </a:rPr>
              <a:t> II. </a:t>
            </a:r>
            <a:r>
              <a:rPr lang="en-US" baseline="30000" dirty="0" err="1">
                <a:solidFill>
                  <a:schemeClr val="tx1"/>
                </a:solidFill>
              </a:rPr>
              <a:t>ročník</a:t>
            </a:r>
            <a:r>
              <a:rPr lang="en-US" baseline="30000" dirty="0">
                <a:solidFill>
                  <a:schemeClr val="tx1"/>
                </a:solidFill>
              </a:rPr>
              <a:t> </a:t>
            </a:r>
            <a:r>
              <a:rPr lang="en-US" baseline="30000" dirty="0" err="1">
                <a:solidFill>
                  <a:schemeClr val="tx1"/>
                </a:solidFill>
              </a:rPr>
              <a:t>soutěže</a:t>
            </a:r>
            <a:endParaRPr lang="en-US" baseline="30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55576" y="1772816"/>
            <a:ext cx="7632848" cy="3168352"/>
          </a:xfrm>
          <a:prstGeom prst="rect">
            <a:avLst/>
          </a:prstGeom>
          <a:solidFill>
            <a:srgbClr val="5EC035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sfdlouh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7879196" cy="864096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1187624" y="2276872"/>
            <a:ext cx="684076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baseline="30000" dirty="0" err="1"/>
              <a:t>Soutěž</a:t>
            </a:r>
            <a:r>
              <a:rPr lang="en-US" sz="3200" baseline="30000" dirty="0"/>
              <a:t> School Friendly je </a:t>
            </a:r>
            <a:r>
              <a:rPr lang="en-US" sz="3200" baseline="30000" dirty="0" err="1"/>
              <a:t>určena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firmám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které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aktivně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spolupracují</a:t>
            </a:r>
            <a:r>
              <a:rPr lang="en-US" sz="3200" baseline="30000" dirty="0"/>
              <a:t> s </a:t>
            </a:r>
            <a:r>
              <a:rPr lang="en-US" sz="3200" baseline="30000" dirty="0" err="1"/>
              <a:t>jednotlivými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stupni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škol</a:t>
            </a:r>
            <a:br>
              <a:rPr lang="cs-CZ" sz="3200" baseline="30000" dirty="0"/>
            </a:br>
            <a:r>
              <a:rPr lang="en-US" sz="3200" baseline="30000" dirty="0"/>
              <a:t>v </a:t>
            </a:r>
            <a:r>
              <a:rPr lang="en-US" sz="3200" baseline="30000" dirty="0" err="1"/>
              <a:t>našem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kraji</a:t>
            </a:r>
            <a:r>
              <a:rPr lang="en-US" sz="3200" baseline="30000" dirty="0"/>
              <a:t>, </a:t>
            </a:r>
            <a:r>
              <a:rPr lang="en-US" sz="3200" baseline="30000" dirty="0" err="1"/>
              <a:t>od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školek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po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vysoké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školy</a:t>
            </a:r>
            <a:r>
              <a:rPr lang="en-US" sz="3200" baseline="30000" dirty="0"/>
              <a:t>. </a:t>
            </a:r>
            <a:endParaRPr lang="cs-CZ" sz="3200" baseline="30000" dirty="0"/>
          </a:p>
          <a:p>
            <a:pPr algn="ctr"/>
            <a:endParaRPr lang="cs-CZ" sz="2000" baseline="300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Obrázek 9" descr="logo_SPRM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04664"/>
            <a:ext cx="2121408" cy="451104"/>
          </a:xfrm>
          <a:prstGeom prst="rect">
            <a:avLst/>
          </a:prstGeom>
        </p:spPr>
      </p:pic>
      <p:pic>
        <p:nvPicPr>
          <p:cNvPr id="11" name="Obrázek 10" descr="logo_KHKMS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332656"/>
            <a:ext cx="2395728" cy="585216"/>
          </a:xfrm>
          <a:prstGeom prst="rect">
            <a:avLst/>
          </a:prstGeom>
        </p:spPr>
      </p:pic>
      <p:pic>
        <p:nvPicPr>
          <p:cNvPr id="12" name="Obrázek 11" descr="logo_SPDC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332656"/>
            <a:ext cx="1627632" cy="576072"/>
          </a:xfrm>
          <a:prstGeom prst="rect">
            <a:avLst/>
          </a:prstGeom>
        </p:spPr>
      </p:pic>
      <p:sp>
        <p:nvSpPr>
          <p:cNvPr id="13" name="Podnadpis 2"/>
          <p:cNvSpPr txBox="1">
            <a:spLocks/>
          </p:cNvSpPr>
          <p:nvPr/>
        </p:nvSpPr>
        <p:spPr>
          <a:xfrm>
            <a:off x="1259632" y="3470126"/>
            <a:ext cx="662473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000" b="1" baseline="30000" dirty="0">
                <a:solidFill>
                  <a:srgbClr val="5EC035"/>
                </a:solidFill>
              </a:rPr>
              <a:t>https://schoolfriendly.zombeek.cz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Podnadpis 2"/>
          <p:cNvSpPr txBox="1">
            <a:spLocks/>
          </p:cNvSpPr>
          <p:nvPr/>
        </p:nvSpPr>
        <p:spPr>
          <a:xfrm>
            <a:off x="1115616" y="4005064"/>
            <a:ext cx="684076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baseline="30000" dirty="0" err="1"/>
              <a:t>Záštitu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nad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novým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ročníkem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převzal</a:t>
            </a:r>
            <a:endParaRPr lang="en-US" sz="2800" baseline="30000" dirty="0"/>
          </a:p>
          <a:p>
            <a:pPr algn="ctr"/>
            <a:r>
              <a:rPr lang="en-US" sz="2800" baseline="30000" dirty="0" err="1"/>
              <a:t>náměstek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hejtmana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Moravskoslezského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kraje</a:t>
            </a:r>
            <a:r>
              <a:rPr lang="en-US" sz="2800" baseline="30000" dirty="0"/>
              <a:t> p. </a:t>
            </a:r>
            <a:r>
              <a:rPr lang="en-US" sz="2800" b="1" baseline="30000" dirty="0" err="1"/>
              <a:t>Stanislav</a:t>
            </a:r>
            <a:r>
              <a:rPr lang="en-US" sz="2800" b="1" baseline="30000" dirty="0"/>
              <a:t> </a:t>
            </a:r>
            <a:r>
              <a:rPr lang="en-US" sz="2800" b="1" baseline="30000" dirty="0" err="1"/>
              <a:t>Folwarczny</a:t>
            </a:r>
            <a:endParaRPr lang="en-US" sz="2800" b="1" baseline="30000" dirty="0"/>
          </a:p>
        </p:txBody>
      </p:sp>
      <p:pic>
        <p:nvPicPr>
          <p:cNvPr id="15" name="Obrázek 14" descr="logo_AHO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5576" y="5733256"/>
            <a:ext cx="1252728" cy="679704"/>
          </a:xfrm>
          <a:prstGeom prst="rect">
            <a:avLst/>
          </a:prstGeom>
        </p:spPr>
      </p:pic>
      <p:pic>
        <p:nvPicPr>
          <p:cNvPr id="16" name="Obrázek 15" descr="logo_AM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16848" y="5791920"/>
            <a:ext cx="1359408" cy="661416"/>
          </a:xfrm>
          <a:prstGeom prst="rect">
            <a:avLst/>
          </a:prstGeom>
        </p:spPr>
      </p:pic>
      <p:pic>
        <p:nvPicPr>
          <p:cNvPr id="17" name="Obrázek 16" descr="logo_idea_hub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483768" y="5805264"/>
            <a:ext cx="1127760" cy="603504"/>
          </a:xfrm>
          <a:prstGeom prst="rect">
            <a:avLst/>
          </a:prstGeom>
        </p:spPr>
      </p:pic>
      <p:pic>
        <p:nvPicPr>
          <p:cNvPr id="18" name="Obrázek 17" descr="logo_MSK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07768" y="5018120"/>
            <a:ext cx="1792224" cy="643128"/>
          </a:xfrm>
          <a:prstGeom prst="rect">
            <a:avLst/>
          </a:prstGeom>
        </p:spPr>
      </p:pic>
      <p:pic>
        <p:nvPicPr>
          <p:cNvPr id="19" name="Obrázek 18" descr="logo_new_dimensio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868144" y="5085184"/>
            <a:ext cx="1383792" cy="569976"/>
          </a:xfrm>
          <a:prstGeom prst="rect">
            <a:avLst/>
          </a:prstGeom>
        </p:spPr>
      </p:pic>
      <p:pic>
        <p:nvPicPr>
          <p:cNvPr id="20" name="Obrázek 19" descr="logo_svet_techniky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55576" y="5101560"/>
            <a:ext cx="1719072" cy="487680"/>
          </a:xfrm>
          <a:prstGeom prst="rect">
            <a:avLst/>
          </a:prstGeom>
        </p:spPr>
      </p:pic>
      <p:pic>
        <p:nvPicPr>
          <p:cNvPr id="22" name="Obrázek 21" descr="logo_varroc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716016" y="5013176"/>
            <a:ext cx="862584" cy="923544"/>
          </a:xfrm>
          <a:prstGeom prst="rect">
            <a:avLst/>
          </a:prstGeom>
        </p:spPr>
      </p:pic>
      <p:pic>
        <p:nvPicPr>
          <p:cNvPr id="23" name="Obrázek 22" descr="logo_vsb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349056" y="5157192"/>
            <a:ext cx="1039368" cy="1210056"/>
          </a:xfrm>
          <a:prstGeom prst="rect">
            <a:avLst/>
          </a:prstGeom>
        </p:spPr>
      </p:pic>
      <p:pic>
        <p:nvPicPr>
          <p:cNvPr id="24" name="Obrázek 23" descr="logo_tieto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948680" y="6029664"/>
            <a:ext cx="911352" cy="4236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</Words>
  <Application>Microsoft Office PowerPoint</Application>
  <PresentationFormat>Předvádění na obrazovce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Radka Šušková</cp:lastModifiedBy>
  <cp:revision>6</cp:revision>
  <dcterms:created xsi:type="dcterms:W3CDTF">2018-02-28T19:46:31Z</dcterms:created>
  <dcterms:modified xsi:type="dcterms:W3CDTF">2018-03-05T14:00:02Z</dcterms:modified>
</cp:coreProperties>
</file>